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ra Medium"/>
      <p:regular r:id="rId17"/>
    </p:embeddedFont>
    <p:embeddedFont>
      <p:font typeface="Sora Medium"/>
      <p:regular r:id="rId18"/>
    </p:embeddedFont>
    <p:embeddedFont>
      <p:font typeface="Noto Sans TC"/>
      <p:regular r:id="rId19"/>
    </p:embeddedFont>
    <p:embeddedFont>
      <p:font typeface="Noto Sans TC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1159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TalentCraft: AI-Powered Resume &amp; Job Matching Platform + Career Campanion</a:t>
            </a:r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264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Project Presentation by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000286" y="5529501"/>
            <a:ext cx="41162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Monpara Romil Kamleshbhai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639526" y="6223992"/>
            <a:ext cx="48377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Enrollment No.: 23002170210064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8961"/>
            <a:ext cx="71660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&amp; Next Steps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2626519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TalentCraft is a robust, full-stack application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that provides tangible value to job seekers through its suite of intelligent, automated tools.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371368"/>
            <a:ext cx="30480" cy="1236107"/>
          </a:xfrm>
          <a:prstGeom prst="rect">
            <a:avLst/>
          </a:prstGeom>
          <a:solidFill>
            <a:srgbClr val="97B8F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947636"/>
            <a:ext cx="375273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Future Enhancements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47130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a background task queue (e.g., Celery) for faster resume processing.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552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 the Job Matcher with more advanced NLP techniques for deeper insights.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974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Introduce multiple resume templates for the PDF generator, offering more customization.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396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 a dashboard for users to track application history and progress.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6577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Thank you!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9829"/>
            <a:ext cx="69545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Vision &amp; Mission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92398"/>
            <a:ext cx="6407944" cy="2766298"/>
          </a:xfrm>
          <a:prstGeom prst="roundRect">
            <a:avLst>
              <a:gd name="adj" fmla="val 5289"/>
            </a:avLst>
          </a:prstGeom>
          <a:solidFill>
            <a:srgbClr val="07070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61918"/>
            <a:ext cx="6407944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2652236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861614" y="282237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3559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4049792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 empower job seekers with intelligent tools to navigate their career path confidently.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28548" y="2992398"/>
            <a:ext cx="6408063" cy="2766298"/>
          </a:xfrm>
          <a:prstGeom prst="roundRect">
            <a:avLst>
              <a:gd name="adj" fmla="val 5289"/>
            </a:avLst>
          </a:prstGeom>
          <a:solidFill>
            <a:srgbClr val="07070C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2961918"/>
            <a:ext cx="6408063" cy="12192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298" y="2652236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496371" y="282237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7685842" y="3559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Mission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685842" y="4049792"/>
            <a:ext cx="589347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 provide a comprehensive platform for resume building, interview practice, job matching, and profile management through a seamless, user-centric experience.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601384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TalentCraft leverages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AC9EF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Django REST Framework for a robust backend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AC9EF5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React for a dynamic frontend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creating a powerful and intuitive career development ecosystem.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2497991" cy="549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High-Level Architecture: A Modern Full-Stack Approach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553" y="1455301"/>
            <a:ext cx="6485096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Backend: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 powerful and modular API built with Django and Django REST Framework.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5553" y="2079546"/>
            <a:ext cx="6485096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Frontend: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 dynamic Single-Page Application (SPA) built with React and Vite for speed.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15553" y="2703790"/>
            <a:ext cx="6485096" cy="562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Communication: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Secure, token-based (JWT) authentication for seamless interaction.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5553" y="3328035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Database: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PostgreSQL for robust, scalable data management.</a:t>
            </a:r>
            <a:endParaRPr lang="en-US" sz="13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371" y="1494949"/>
            <a:ext cx="6485096" cy="64850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872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Backend Engine: Django REST Framework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89910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3167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Users App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8071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Authentication (JWT), profile management, and resume parsing.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89910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26262B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3167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Chatbot App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8071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Powers the interactive HR interview coach with dynamic responses.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089910"/>
            <a:ext cx="4196358" cy="1669852"/>
          </a:xfrm>
          <a:prstGeom prst="roundRect">
            <a:avLst>
              <a:gd name="adj" fmla="val 32601"/>
            </a:avLst>
          </a:prstGeom>
          <a:solidFill>
            <a:srgbClr val="26262B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3167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Jobs App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8071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Manages job creation and listing, forming the core of job discovery.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86576"/>
            <a:ext cx="4196358" cy="2024182"/>
          </a:xfrm>
          <a:prstGeom prst="roundRect">
            <a:avLst>
              <a:gd name="adj" fmla="val 26894"/>
            </a:avLst>
          </a:prstGeom>
          <a:solidFill>
            <a:srgbClr val="26262B"/>
          </a:solidFill>
          <a:ln/>
        </p:spPr>
      </p:sp>
      <p:sp>
        <p:nvSpPr>
          <p:cNvPr id="13" name="Text 11"/>
          <p:cNvSpPr/>
          <p:nvPr/>
        </p:nvSpPr>
        <p:spPr>
          <a:xfrm>
            <a:off x="1020604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Job Match App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570380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core algorithm for scoring user profiles against job descriptions.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5216962" y="4986576"/>
            <a:ext cx="4196358" cy="2024182"/>
          </a:xfrm>
          <a:prstGeom prst="roundRect">
            <a:avLst>
              <a:gd name="adj" fmla="val 26894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5443776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Resumes App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443776" y="570380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On-the-fly PDF resume generation using ReportLab.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9640133" y="4986576"/>
            <a:ext cx="4196358" cy="2024182"/>
          </a:xfrm>
          <a:prstGeom prst="roundRect">
            <a:avLst>
              <a:gd name="adj" fmla="val 26894"/>
            </a:avLst>
          </a:prstGeom>
          <a:solidFill>
            <a:srgbClr val="26262B"/>
          </a:solidFill>
          <a:ln/>
        </p:spPr>
      </p:sp>
      <p:sp>
        <p:nvSpPr>
          <p:cNvPr id="19" name="Text 17"/>
          <p:cNvSpPr/>
          <p:nvPr/>
        </p:nvSpPr>
        <p:spPr>
          <a:xfrm>
            <a:off x="9866948" y="5213390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Special Training for Trainee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66948" y="6058138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Close skill gaps with guided modules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994660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Frontend Experience: React &amp; Vite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Built with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React and Vite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our frontend delivers a fast, modern, and highly responsive user experience.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551390"/>
            <a:ext cx="6342102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Routing: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react-router-dom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manages seamless client-side navigation.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29100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Component-Based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693081"/>
            <a:ext cx="6342102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API Communication: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axios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handles all secure interactions with the Django backend.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43269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Styling: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Modern and responsive UI crafted with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Tailwind CSS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6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16615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Feature 1: Automated Resume Parser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 uploads a PDF resume via the React UI.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8782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File is securely sent to the Django backend.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03002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PyMuPDF (fitz)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extracts raw text from the PDF.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47222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Regular Expressions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parse text to identify and extract key sections (experience, skills, education).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7732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Extracted data is saved to the user's profile in the database.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4216"/>
            <a:ext cx="85120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Feature 2: AI Job Matcher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066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AI Job Matcher provides users with an instant, actionable score on how well their profile fits a job description: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24676"/>
            <a:ext cx="6407944" cy="3760708"/>
          </a:xfrm>
          <a:prstGeom prst="roundRect">
            <a:avLst>
              <a:gd name="adj" fmla="val 905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24676"/>
            <a:ext cx="60960" cy="376070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12044" y="33819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Algorithm Core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12044" y="3872389"/>
            <a:ext cx="58323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Extracts required skills from job descriptions and performs a multi-faceted analysis of the user's active profile, including: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12044" y="5097185"/>
            <a:ext cx="5832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Skill-to-Skill Comparison: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Calculates a core skill match percentage.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12044" y="5902285"/>
            <a:ext cx="58323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Keyword Analysis: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Checks summary and experience for keyword alignment.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3124676"/>
            <a:ext cx="6408063" cy="3760708"/>
          </a:xfrm>
          <a:prstGeom prst="roundRect">
            <a:avLst>
              <a:gd name="adj" fmla="val 905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48" y="3124676"/>
            <a:ext cx="60960" cy="376070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746802" y="3381970"/>
            <a:ext cx="3059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Actionable Feedback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746802" y="3872389"/>
            <a:ext cx="5832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API returns more than just a score; it provides: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746802" y="4371380"/>
            <a:ext cx="5832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Reasons: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Clear explanations for the match score.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746802" y="4813578"/>
            <a:ext cx="58325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Suggestions: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Actionable advice for profile improvement, enhancing future matches.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99708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Feature 3: Interactive Interview Coach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interactive interview coach provides a realistic practice environment through a real-time, modal-based chat interface.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55139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Speech-to-Text: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Users can practice speaking answers using the browser's Speech Recognition API.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28338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Typing Simulation: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Bot messages appear character-by-character for a more natural conversational flow.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401538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Instant Feedback: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The backend provides simple, keyword-based feedback on user answers.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74737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Session Management: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Users can manually stop the interview and receive a summary of their practice session.</a:t>
            </a:r>
            <a:endParaRPr lang="en-US" sz="16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25528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Feature 4: Dynamic PDF Resume Builder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Generates a professional, formatted PDF resume on demand, directly from the user's structured profile data.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9828" y="307550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Technology: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Uses the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ReportLab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library on the backend to "draw" the PDF.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88060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Dynamic Content: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Resume content is built entirely from the user's database profile, ensuring accuracy and currency.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468570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Automatic Layout: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Intelligently handles text wrapping and creates new pages for content overflow, ensuring readability.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39828" y="549080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Professional Styling: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Applies modern fonts, colors, and structured layouts for a clean, impactful document.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2025-08-22T03:16:29Z</dcterms:created>
  <dcterms:modified xsi:type="dcterms:W3CDTF">2025-08-22T03:16:29Z</dcterms:modified>
</cp:coreProperties>
</file>